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2" r:id="rId3"/>
    <p:sldId id="304" r:id="rId4"/>
    <p:sldId id="307" r:id="rId5"/>
    <p:sldId id="311" r:id="rId6"/>
    <p:sldId id="308" r:id="rId7"/>
    <p:sldId id="310" r:id="rId8"/>
    <p:sldId id="313" r:id="rId9"/>
    <p:sldId id="30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A200"/>
    <a:srgbClr val="E059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3" autoAdjust="0"/>
    <p:restoredTop sz="94660"/>
  </p:normalViewPr>
  <p:slideViewPr>
    <p:cSldViewPr>
      <p:cViewPr>
        <p:scale>
          <a:sx n="95" d="100"/>
          <a:sy n="95" d="100"/>
        </p:scale>
        <p:origin x="-72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83360" y="2636912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57B014"/>
                </a:solidFill>
                <a:latin typeface="Comic Sans MS" pitchFamily="66" charset="0"/>
              </a:rPr>
              <a:t>Διατροφή, </a:t>
            </a:r>
            <a: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  <a:t/>
            </a:r>
            <a:b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</a:br>
            <a: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  <a:t/>
            </a:r>
            <a:b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</a:br>
            <a: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  <a:t>Τρόπος </a:t>
            </a:r>
            <a:r>
              <a:rPr lang="el-GR" sz="3200" b="1" dirty="0">
                <a:solidFill>
                  <a:srgbClr val="57B014"/>
                </a:solidFill>
                <a:latin typeface="Comic Sans MS" pitchFamily="66" charset="0"/>
              </a:rPr>
              <a:t>Ζωής </a:t>
            </a:r>
            <a: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  <a:t/>
            </a:r>
            <a:b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</a:br>
            <a: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  <a:t/>
            </a:r>
            <a:b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</a:br>
            <a:r>
              <a:rPr lang="el-GR" sz="3200" b="1" dirty="0" smtClean="0">
                <a:solidFill>
                  <a:srgbClr val="57B014"/>
                </a:solidFill>
                <a:latin typeface="Comic Sans MS" pitchFamily="66" charset="0"/>
              </a:rPr>
              <a:t>και Οικολογικό </a:t>
            </a:r>
            <a:r>
              <a:rPr lang="el-GR" sz="3200" b="1" dirty="0">
                <a:solidFill>
                  <a:srgbClr val="57B014"/>
                </a:solidFill>
                <a:latin typeface="Comic Sans MS" pitchFamily="66" charset="0"/>
              </a:rPr>
              <a:t>Αποτύπωμα</a:t>
            </a:r>
            <a:endParaRPr lang="el-GR" sz="3200" dirty="0">
              <a:solidFill>
                <a:srgbClr val="57B014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eleni\Desktop\ΔΙΑΤΡΟΦΗ-ΤΡΟΠΟΣ ΖΩΗΣ + ΟΙΚΟΛΟΓΙΚΟ ΑΠΟΤΥΠΩΜΑ\ΠΑΡΟΥΣΙΑΣΗ\earth-ea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2177">
            <a:off x="700107" y="1530407"/>
            <a:ext cx="2985508" cy="37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853524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el-GR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l-GR" sz="2800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ου</a:t>
            </a:r>
            <a:r>
              <a:rPr lang="el-GR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Γυμνάσιο Καλαμάτας  2015-16</a:t>
            </a:r>
            <a:endParaRPr lang="el-GR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14" y="617921"/>
            <a:ext cx="873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ΠΡΟΓΡΑΜΜΑ  ΠΕΡΙΒΑΛΛΟΝΤΙΚΗΣ  ΕΚΠΑΙΔΕΥΣΗΣ</a:t>
            </a:r>
            <a:endParaRPr lang="el-GR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5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132856"/>
            <a:ext cx="4690708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latin typeface="Comic Sans MS" pitchFamily="66" charset="0"/>
              </a:rPr>
              <a:t>Ένα φιλικό τηλεφώνημα</a:t>
            </a:r>
            <a:endParaRPr lang="el-G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i\Desktop\SDC13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3467"/>
            <a:ext cx="2088232" cy="24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eleni\Desktop\DSC_2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2031014" cy="26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eni\Desktop\shutterstock_350357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327647"/>
            <a:ext cx="1726622" cy="21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67744" y="2902487"/>
            <a:ext cx="468052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Τι συνεπάγεται ο τρόπος διατροφής μας για το περιβάλλον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;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6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i\Desktop\alogou_k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810" cy="30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384093"/>
            <a:ext cx="723307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Γιατί το κόκκινο κρέας κάνει κακό στον πλανήτη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420888"/>
            <a:ext cx="718383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καταναλώνει </a:t>
            </a:r>
            <a:r>
              <a:rPr lang="el-GR" sz="2000" dirty="0">
                <a:solidFill>
                  <a:schemeClr val="bg1"/>
                </a:solidFill>
              </a:rPr>
              <a:t>μεγάλες ποσότητες </a:t>
            </a:r>
            <a:r>
              <a:rPr lang="el-GR" sz="2000" dirty="0" smtClean="0">
                <a:solidFill>
                  <a:schemeClr val="bg1"/>
                </a:solidFill>
              </a:rPr>
              <a:t>νερού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μ</a:t>
            </a:r>
            <a:r>
              <a:rPr lang="el-GR" sz="2000" dirty="0" smtClean="0">
                <a:solidFill>
                  <a:schemeClr val="bg1"/>
                </a:solidFill>
              </a:rPr>
              <a:t>εταβάλλει δάση σε ερήμους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 η αγελάδα… χωνεύει!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απαιτεί τεράστια ποσά ενέργειας για την παραγωγή </a:t>
            </a:r>
          </a:p>
          <a:p>
            <a:pPr marL="285750" indent="-285750"/>
            <a:r>
              <a:rPr lang="el-GR" sz="2000" dirty="0" smtClean="0">
                <a:solidFill>
                  <a:schemeClr val="bg1"/>
                </a:solidFill>
              </a:rPr>
              <a:t>ζωοτροφών, λιπασμάτων, σπόρων και υποδομών 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750" y="450912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endParaRPr lang="el-GR" sz="2000" dirty="0" smtClean="0">
              <a:solidFill>
                <a:schemeClr val="bg1"/>
              </a:solidFill>
            </a:endParaRPr>
          </a:p>
          <a:p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5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6832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3607" y="911769"/>
            <a:ext cx="3709670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l-GR" sz="3600" b="1" dirty="0" err="1" smtClean="0">
                <a:solidFill>
                  <a:schemeClr val="bg1"/>
                </a:solidFill>
                <a:latin typeface="Comic Sans MS" pitchFamily="66" charset="0"/>
              </a:rPr>
              <a:t>Τροφοχιλιόμετρα</a:t>
            </a:r>
            <a:endParaRPr lang="el-GR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552" y="5720373"/>
            <a:ext cx="360707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Το 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ταξίδι μιας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μπουκιάς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i\Desktop\ΕΝΔΙΑΦΕΡΟΝΤΑ\newego_LARGE_t_1466_106554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68586"/>
            <a:ext cx="4184879" cy="27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539552" y="188640"/>
            <a:ext cx="6160611" cy="1658852"/>
          </a:xfrm>
          <a:prstGeom prst="wedgeRoundRectCallout">
            <a:avLst/>
          </a:prstGeom>
          <a:solidFill>
            <a:srgbClr val="00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Ποια είναι τα  αγαπημένα σου τρόφιμα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Πώς νομίζεις ότι επιδρούν στην υγεία σου και στο περιβάλλον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8095"/>
            <a:ext cx="1584176" cy="18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9537">
            <a:off x="4464899" y="2350629"/>
            <a:ext cx="37068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8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accel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550" y="1931920"/>
            <a:ext cx="3921256" cy="22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730" y="680307"/>
            <a:ext cx="3948062" cy="121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303838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8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7621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σύννεφο 3"/>
          <p:cNvSpPr/>
          <p:nvPr/>
        </p:nvSpPr>
        <p:spPr>
          <a:xfrm rot="5763155" flipH="1" flipV="1">
            <a:off x="2854253" y="197504"/>
            <a:ext cx="2928469" cy="3530291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027314" y="1340768"/>
            <a:ext cx="2949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l-GR" sz="2000" dirty="0" smtClean="0"/>
              <a:t>αλά όλα αυτά, </a:t>
            </a:r>
          </a:p>
          <a:p>
            <a:r>
              <a:rPr lang="el-GR" sz="2000" dirty="0" smtClean="0"/>
              <a:t>αλλά πολλές πληροφορίες</a:t>
            </a:r>
          </a:p>
          <a:p>
            <a:r>
              <a:rPr lang="el-GR" sz="2000" dirty="0" smtClean="0"/>
              <a:t> και κουράστηκα…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3098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1907704" cy="226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889" y="1340768"/>
            <a:ext cx="660950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Προστατεύει τους φυσικούς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πόρους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Παρασκευάζεται από τοπικά προϊόντα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Συνεισφέρει στη μείωση ανεργίας – φτώχειας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;</a:t>
            </a:r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Είναι φτιαγμένο ώστε να μη βλάπτει την υγεία μας</a:t>
            </a:r>
            <a:r>
              <a:rPr lang="en-US" sz="2000" b="1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059" y="3802360"/>
            <a:ext cx="1764336" cy="22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49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122</Words>
  <Application>Microsoft Office PowerPoint</Application>
  <PresentationFormat>Προβολή στην οθόνη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Διατροφή,   Τρόπος Ζωής   και Οικολογικό Αποτύπωμα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eleni</dc:creator>
  <cp:lastModifiedBy>Stavros Arapoglou</cp:lastModifiedBy>
  <cp:revision>62</cp:revision>
  <dcterms:created xsi:type="dcterms:W3CDTF">2016-04-27T16:33:32Z</dcterms:created>
  <dcterms:modified xsi:type="dcterms:W3CDTF">2016-06-03T07:47:53Z</dcterms:modified>
</cp:coreProperties>
</file>