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57" r:id="rId4"/>
    <p:sldId id="260" r:id="rId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B978-C608-480E-A4C5-335157D07E7A}" type="datetimeFigureOut">
              <a:rPr lang="el-GR" smtClean="0"/>
              <a:pPr/>
              <a:t>25/12/2015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7FEB-080A-4EAC-BD98-A78E6314FC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8331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B978-C608-480E-A4C5-335157D07E7A}" type="datetimeFigureOut">
              <a:rPr lang="el-GR" smtClean="0"/>
              <a:pPr/>
              <a:t>25/12/2015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7FEB-080A-4EAC-BD98-A78E6314FC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86845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B978-C608-480E-A4C5-335157D07E7A}" type="datetimeFigureOut">
              <a:rPr lang="el-GR" smtClean="0"/>
              <a:pPr/>
              <a:t>25/12/2015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7FEB-080A-4EAC-BD98-A78E6314FC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240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B978-C608-480E-A4C5-335157D07E7A}" type="datetimeFigureOut">
              <a:rPr lang="el-GR" smtClean="0"/>
              <a:pPr/>
              <a:t>25/12/2015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7FEB-080A-4EAC-BD98-A78E6314FC0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320520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B978-C608-480E-A4C5-335157D07E7A}" type="datetimeFigureOut">
              <a:rPr lang="el-GR" smtClean="0"/>
              <a:pPr/>
              <a:t>25/12/2015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7FEB-080A-4EAC-BD98-A78E6314FC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93309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B978-C608-480E-A4C5-335157D07E7A}" type="datetimeFigureOut">
              <a:rPr lang="el-GR" smtClean="0"/>
              <a:pPr/>
              <a:t>25/12/2015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7FEB-080A-4EAC-BD98-A78E6314FC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60195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B978-C608-480E-A4C5-335157D07E7A}" type="datetimeFigureOut">
              <a:rPr lang="el-GR" smtClean="0"/>
              <a:pPr/>
              <a:t>25/12/2015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7FEB-080A-4EAC-BD98-A78E6314FC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89692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B978-C608-480E-A4C5-335157D07E7A}" type="datetimeFigureOut">
              <a:rPr lang="el-GR" smtClean="0"/>
              <a:pPr/>
              <a:t>25/12/2015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7FEB-080A-4EAC-BD98-A78E6314FC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91459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B978-C608-480E-A4C5-335157D07E7A}" type="datetimeFigureOut">
              <a:rPr lang="el-GR" smtClean="0"/>
              <a:pPr/>
              <a:t>25/12/2015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7FEB-080A-4EAC-BD98-A78E6314FC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2418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B978-C608-480E-A4C5-335157D07E7A}" type="datetimeFigureOut">
              <a:rPr lang="el-GR" smtClean="0"/>
              <a:pPr/>
              <a:t>25/12/2015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7FEB-080A-4EAC-BD98-A78E6314FC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17902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B978-C608-480E-A4C5-335157D07E7A}" type="datetimeFigureOut">
              <a:rPr lang="el-GR" smtClean="0"/>
              <a:pPr/>
              <a:t>25/12/2015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7FEB-080A-4EAC-BD98-A78E6314FC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92778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B978-C608-480E-A4C5-335157D07E7A}" type="datetimeFigureOut">
              <a:rPr lang="el-GR" smtClean="0"/>
              <a:pPr/>
              <a:t>25/12/2015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7FEB-080A-4EAC-BD98-A78E6314FC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58663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B978-C608-480E-A4C5-335157D07E7A}" type="datetimeFigureOut">
              <a:rPr lang="el-GR" smtClean="0"/>
              <a:pPr/>
              <a:t>25/12/2015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7FEB-080A-4EAC-BD98-A78E6314FC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4211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B978-C608-480E-A4C5-335157D07E7A}" type="datetimeFigureOut">
              <a:rPr lang="el-GR" smtClean="0"/>
              <a:pPr/>
              <a:t>25/12/2015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7FEB-080A-4EAC-BD98-A78E6314FC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0772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B978-C608-480E-A4C5-335157D07E7A}" type="datetimeFigureOut">
              <a:rPr lang="el-GR" smtClean="0"/>
              <a:pPr/>
              <a:t>25/12/2015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7FEB-080A-4EAC-BD98-A78E6314FC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1820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B978-C608-480E-A4C5-335157D07E7A}" type="datetimeFigureOut">
              <a:rPr lang="el-GR" smtClean="0"/>
              <a:pPr/>
              <a:t>25/12/2015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7FEB-080A-4EAC-BD98-A78E6314FC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1131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B978-C608-480E-A4C5-335157D07E7A}" type="datetimeFigureOut">
              <a:rPr lang="el-GR" smtClean="0"/>
              <a:pPr/>
              <a:t>25/12/2015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7FEB-080A-4EAC-BD98-A78E6314FC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346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639B978-C608-480E-A4C5-335157D07E7A}" type="datetimeFigureOut">
              <a:rPr lang="el-GR" smtClean="0"/>
              <a:pPr/>
              <a:t>25/12/2015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77FEB-080A-4EAC-BD98-A78E6314FC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452803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7944" y="718758"/>
            <a:ext cx="8093613" cy="5161537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067944" y="4572000"/>
            <a:ext cx="8093613" cy="1308296"/>
          </a:xfrm>
        </p:spPr>
        <p:txBody>
          <a:bodyPr/>
          <a:lstStyle/>
          <a:p>
            <a:pPr algn="ctr"/>
            <a:r>
              <a:rPr lang="el-GR" b="1" dirty="0" smtClean="0">
                <a:solidFill>
                  <a:srgbClr val="FFFF00"/>
                </a:solidFill>
              </a:rPr>
              <a:t>ΓΡΗΓΟΡΗΣ ΛΑΜΠΡΑΚΗΣ 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fr-FR" dirty="0" err="1" smtClean="0">
                <a:solidFill>
                  <a:srgbClr val="FFFF00"/>
                </a:solidFill>
              </a:rPr>
              <a:t>Grigóris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Lambrákis</a:t>
            </a:r>
            <a:r>
              <a:rPr lang="fr-FR" dirty="0" smtClean="0"/>
              <a:t/>
            </a:r>
            <a:br>
              <a:rPr lang="fr-FR" dirty="0" smtClean="0"/>
            </a:br>
            <a:endParaRPr lang="el-G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6422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92130" y="4103267"/>
            <a:ext cx="4654378" cy="2606452"/>
          </a:xfrm>
          <a:prstGeom prst="rect">
            <a:avLst/>
          </a:prstGeom>
        </p:spPr>
      </p:pic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ΛΙΓΑ ΛΟΓΙΑ ΓΙΑ ΤΟΝ ΛΑΜΠΡΑΚΗ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Quelques</a:t>
            </a:r>
            <a:r>
              <a:rPr lang="en-US" dirty="0" smtClean="0"/>
              <a:t> </a:t>
            </a:r>
            <a:r>
              <a:rPr lang="en-US" dirty="0" err="1" smtClean="0"/>
              <a:t>mots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</a:t>
            </a:r>
            <a:r>
              <a:rPr lang="en-US" dirty="0" err="1" smtClean="0"/>
              <a:t>lui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Ο Γρηγόριος Λαμπράκης γεννήθηκε στην </a:t>
            </a:r>
            <a:r>
              <a:rPr lang="el-GR" sz="16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Κ</a:t>
            </a:r>
            <a:r>
              <a:rPr lang="el-GR" sz="16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ερασίτσα</a:t>
            </a:r>
            <a:r>
              <a:rPr lang="el-GR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Αρκαδίας στις 3 Απριλίου 1912. Ο Γρηγόρης Λαμπράκης ήταν αθλητής, γιατρός και πολιτικός. Από τα εφηβικά του χρόνια ασχολήθηκε με τον αθλητισμό και αναδείχθηκε δέκα φορές βαλκανιονίκης στο άλμα εις μήκος, ενώ επί 23 χρόνια (1936-1959) κατείχε το πανελλήνιο ρεκόρ του αγωνίσματος.</a:t>
            </a:r>
            <a:r>
              <a:rPr lang="fr-FR" sz="1600" dirty="0" smtClean="0">
                <a:solidFill>
                  <a:srgbClr val="FFFF00"/>
                </a:solidFill>
              </a:rPr>
              <a:t> </a:t>
            </a:r>
            <a:r>
              <a:rPr lang="fr-FR" sz="1600" dirty="0" err="1" smtClean="0">
                <a:solidFill>
                  <a:srgbClr val="FFFF00"/>
                </a:solidFill>
              </a:rPr>
              <a:t>Grigóris</a:t>
            </a:r>
            <a:r>
              <a:rPr lang="fr-FR" sz="1600" dirty="0" smtClean="0">
                <a:solidFill>
                  <a:srgbClr val="FFFF00"/>
                </a:solidFill>
              </a:rPr>
              <a:t> </a:t>
            </a:r>
            <a:r>
              <a:rPr lang="fr-FR" sz="1600" dirty="0" err="1" smtClean="0">
                <a:solidFill>
                  <a:srgbClr val="FFFF00"/>
                </a:solidFill>
              </a:rPr>
              <a:t>Lambrákis</a:t>
            </a:r>
            <a:r>
              <a:rPr lang="fr-FR" sz="1600" dirty="0" smtClean="0">
                <a:solidFill>
                  <a:srgbClr val="FFFF00"/>
                </a:solidFill>
              </a:rPr>
              <a:t> est né à </a:t>
            </a:r>
            <a:r>
              <a:rPr lang="fr-FR" sz="1600" dirty="0" err="1" smtClean="0">
                <a:solidFill>
                  <a:srgbClr val="FFFF00"/>
                </a:solidFill>
              </a:rPr>
              <a:t>Kerasitsa</a:t>
            </a:r>
            <a:r>
              <a:rPr lang="fr-FR" sz="1600" dirty="0" smtClean="0">
                <a:solidFill>
                  <a:srgbClr val="FFFF00"/>
                </a:solidFill>
              </a:rPr>
              <a:t> d’Arcadie le 3 avril 1912. </a:t>
            </a:r>
            <a:r>
              <a:rPr lang="fr-FR" sz="1600" dirty="0" err="1" smtClean="0">
                <a:solidFill>
                  <a:srgbClr val="FFFF00"/>
                </a:solidFill>
              </a:rPr>
              <a:t>Grigóris</a:t>
            </a:r>
            <a:r>
              <a:rPr lang="fr-FR" sz="1600" dirty="0" smtClean="0">
                <a:solidFill>
                  <a:srgbClr val="FFFF00"/>
                </a:solidFill>
              </a:rPr>
              <a:t> </a:t>
            </a:r>
            <a:r>
              <a:rPr lang="fr-FR" sz="1600" dirty="0" err="1" smtClean="0">
                <a:solidFill>
                  <a:srgbClr val="FFFF00"/>
                </a:solidFill>
              </a:rPr>
              <a:t>Lambrákis</a:t>
            </a:r>
            <a:r>
              <a:rPr lang="fr-FR" sz="1600" dirty="0" smtClean="0">
                <a:solidFill>
                  <a:srgbClr val="FFFF00"/>
                </a:solidFill>
              </a:rPr>
              <a:t> était un athlète, un</a:t>
            </a:r>
            <a:r>
              <a:rPr lang="fr-FR" sz="1600" dirty="0" smtClean="0"/>
              <a:t> </a:t>
            </a:r>
            <a:r>
              <a:rPr lang="fr-FR" sz="1600" dirty="0" smtClean="0">
                <a:solidFill>
                  <a:srgbClr val="FFFF00"/>
                </a:solidFill>
              </a:rPr>
              <a:t>médecin et un politicien. Il faisait du sport depuis son adolescence et il a remporté dix fois la victoire de saut en longueur aux jeux balkaniques tandis que pendant 23 années (1936-1959) il était recordman de Grèce de saut en longueur.</a:t>
            </a:r>
            <a:endParaRPr lang="el-GR" sz="16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xmlns="" val="1057232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 rot="10800000" flipV="1">
            <a:off x="1153907" y="444843"/>
            <a:ext cx="5092906" cy="17628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 </a:t>
            </a:r>
            <a:r>
              <a:rPr lang="el-GR" sz="2700" dirty="0" smtClean="0"/>
              <a:t>Η ΔΡ</a:t>
            </a:r>
            <a:r>
              <a:rPr lang="en-US" sz="2700" dirty="0" smtClean="0"/>
              <a:t>A</a:t>
            </a:r>
            <a:r>
              <a:rPr lang="el-GR" sz="2700" dirty="0" smtClean="0"/>
              <a:t>ΣΗ ΚΑΙ Ο Θ</a:t>
            </a:r>
            <a:r>
              <a:rPr lang="en-US" sz="2700" dirty="0" smtClean="0"/>
              <a:t>A</a:t>
            </a:r>
            <a:r>
              <a:rPr lang="el-GR" sz="2700" dirty="0" smtClean="0"/>
              <a:t>ΝΑΤΟΣ</a:t>
            </a:r>
            <a:r>
              <a:rPr lang="fr-FR" sz="2700" dirty="0" smtClean="0"/>
              <a:t> </a:t>
            </a:r>
            <a:r>
              <a:rPr lang="el-GR" sz="2700" dirty="0" smtClean="0"/>
              <a:t>ΤΟΥ ΓΡΗΓΟΡΗ ΛΑΜΠΡΑΚΗ</a:t>
            </a:r>
            <a:r>
              <a:rPr lang="en-US" sz="2700" dirty="0" smtClean="0"/>
              <a:t> </a:t>
            </a:r>
            <a:br>
              <a:rPr lang="en-US" sz="2700" dirty="0" smtClean="0"/>
            </a:br>
            <a:r>
              <a:rPr lang="fr-FR" sz="2700" dirty="0" smtClean="0"/>
              <a:t>L’ACTION ET LA MORT DE </a:t>
            </a:r>
            <a:r>
              <a:rPr lang="fr-FR" sz="2400" dirty="0" smtClean="0"/>
              <a:t> GRIGORIS LAMBRAKIS</a:t>
            </a:r>
            <a:br>
              <a:rPr lang="fr-FR" sz="2400" dirty="0" smtClean="0"/>
            </a:br>
            <a:endParaRPr lang="el-GR" sz="27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type="body" sz="half" idx="2"/>
          </p:nvPr>
        </p:nvSpPr>
        <p:spPr>
          <a:xfrm>
            <a:off x="1154954" y="2644345"/>
            <a:ext cx="5084979" cy="2800865"/>
          </a:xfrm>
        </p:spPr>
        <p:txBody>
          <a:bodyPr>
            <a:noAutofit/>
          </a:bodyPr>
          <a:lstStyle/>
          <a:p>
            <a:r>
              <a:rPr lang="el-GR" sz="1600" dirty="0" smtClean="0"/>
              <a:t>Ο Γρηγόρης Λαμπράκης  τρέχει στην πορεία  ειρήνης με ένα μικρό πανό που πάνω είχε το σήμα της ειρήνης στις 21 Απριλίου 1963. Στις 22 Απριλίου 1963 ο Λαμπράκης μίλησε για την Ειρήνη στην Θεσσαλονίκη. Μετά την διαδήλωση ο Λαμπράκης σκοτώθηκε από ακροδεξιούς που ήταν πάνω σε τρίκυκλο.</a:t>
            </a:r>
            <a:endParaRPr lang="fr-FR" sz="1600" dirty="0" smtClean="0"/>
          </a:p>
          <a:p>
            <a:r>
              <a:rPr lang="fr-FR" sz="1600" dirty="0" err="1" smtClean="0"/>
              <a:t>Grigóris</a:t>
            </a:r>
            <a:r>
              <a:rPr lang="fr-FR" sz="1600" dirty="0" smtClean="0"/>
              <a:t> </a:t>
            </a:r>
            <a:r>
              <a:rPr lang="fr-FR" sz="1600" dirty="0" err="1" smtClean="0"/>
              <a:t>Lambrákis</a:t>
            </a:r>
            <a:r>
              <a:rPr lang="fr-FR" sz="1600" dirty="0" smtClean="0"/>
              <a:t>  participe seul à la marche pour  la paix le 21 avril 1963, tenant un panneau sur lequel est marqué  le symbole de la paix. Le 22 avril 1963 </a:t>
            </a:r>
            <a:r>
              <a:rPr lang="fr-FR" sz="1600" dirty="0" err="1" smtClean="0"/>
              <a:t>Lambrákis</a:t>
            </a:r>
            <a:r>
              <a:rPr lang="fr-FR" sz="1600" dirty="0" smtClean="0"/>
              <a:t> parle pour la paix à Thessalonique. Après la manifestation </a:t>
            </a:r>
            <a:r>
              <a:rPr lang="fr-FR" sz="1600" dirty="0" err="1" smtClean="0"/>
              <a:t>Lambrákis</a:t>
            </a:r>
            <a:r>
              <a:rPr lang="fr-FR" sz="1600" dirty="0" smtClean="0"/>
              <a:t>  </a:t>
            </a:r>
            <a:r>
              <a:rPr lang="en-US" sz="1600" dirty="0" smtClean="0"/>
              <a:t>est </a:t>
            </a:r>
            <a:r>
              <a:rPr lang="fr-FR" sz="1600" dirty="0" smtClean="0"/>
              <a:t>assassiné par des partisans de l’extrême droite qui se trouvaient sur une motocyclette triporteur.</a:t>
            </a:r>
            <a:endParaRPr lang="el-GR" sz="1600" dirty="0"/>
          </a:p>
        </p:txBody>
      </p:sp>
      <p:pic>
        <p:nvPicPr>
          <p:cNvPr id="4" name="Εικόνα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77740" y="1744778"/>
            <a:ext cx="4022067" cy="294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5769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Σχετικές ταινίες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Des films relevant de s</a:t>
            </a:r>
            <a:r>
              <a:rPr lang="fr-FR" dirty="0" smtClean="0"/>
              <a:t>a vie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ταινία Ζ μιλάει για τον θάνατο του Γρηγόρη Λαμπράκη</a:t>
            </a:r>
          </a:p>
          <a:p>
            <a:r>
              <a:rPr lang="el-GR" dirty="0" smtClean="0"/>
              <a:t>Η ταινία «Η κόρη μου η σοσιαλίστρια</a:t>
            </a:r>
            <a:r>
              <a:rPr lang="el-GR" sz="2400" dirty="0" smtClean="0"/>
              <a:t>»</a:t>
            </a:r>
            <a:r>
              <a:rPr lang="el-GR" dirty="0" smtClean="0"/>
              <a:t> έχει μία σκηνή που διαδραματίζεται στη Μαραθώνια Πορεία Ειρήνης.</a:t>
            </a:r>
            <a:endParaRPr lang="fr-FR" dirty="0" smtClean="0"/>
          </a:p>
          <a:p>
            <a:r>
              <a:rPr lang="fr-FR" sz="1800" dirty="0" smtClean="0"/>
              <a:t>Le film Z se réfère à la mort de </a:t>
            </a:r>
            <a:r>
              <a:rPr lang="fr-FR" sz="1800" dirty="0" err="1" smtClean="0"/>
              <a:t>Grigoris</a:t>
            </a:r>
            <a:r>
              <a:rPr lang="fr-FR" sz="1800" dirty="0" smtClean="0"/>
              <a:t> </a:t>
            </a:r>
            <a:r>
              <a:rPr lang="fr-FR" sz="1800" dirty="0" err="1" smtClean="0"/>
              <a:t>Lambrakis</a:t>
            </a:r>
            <a:endParaRPr lang="fr-FR" sz="1800" dirty="0" smtClean="0"/>
          </a:p>
          <a:p>
            <a:r>
              <a:rPr lang="fr-FR" sz="1800" dirty="0" smtClean="0"/>
              <a:t>Le film </a:t>
            </a:r>
            <a:r>
              <a:rPr lang="el-GR" sz="1800" dirty="0" smtClean="0"/>
              <a:t>« </a:t>
            </a:r>
            <a:r>
              <a:rPr lang="en-US" sz="1800" dirty="0" smtClean="0"/>
              <a:t>Ma</a:t>
            </a:r>
            <a:r>
              <a:rPr lang="fr-FR" sz="1800" dirty="0" smtClean="0"/>
              <a:t> fille la socialiste</a:t>
            </a:r>
            <a:r>
              <a:rPr lang="el-GR" sz="1800" dirty="0" smtClean="0"/>
              <a:t>» </a:t>
            </a:r>
            <a:r>
              <a:rPr lang="fr-FR" sz="1800" dirty="0" smtClean="0"/>
              <a:t>contient une scène qui se déroule pendant la marche de Marathon en faveur de la paix.</a:t>
            </a:r>
            <a:endParaRPr lang="el-GR" sz="18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0812" y="4125731"/>
            <a:ext cx="2652128" cy="250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1985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Ιό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208</TotalTime>
  <Words>303</Words>
  <Application>Microsoft Office PowerPoint</Application>
  <PresentationFormat>Προσαρμογή</PresentationFormat>
  <Paragraphs>11</Paragraphs>
  <Slides>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5" baseType="lpstr">
      <vt:lpstr>Ιόν</vt:lpstr>
      <vt:lpstr>ΓΡΗΓΟΡΗΣ ΛΑΜΠΡΑΚΗΣ  Grigóris Lambrákis </vt:lpstr>
      <vt:lpstr>ΛΙΓΑ ΛΟΓΙΑ ΓΙΑ ΤΟΝ ΛΑΜΠΡΑΚΗ Quelques mots sur lui</vt:lpstr>
      <vt:lpstr>  Η ΔΡAΣΗ ΚΑΙ Ο ΘAΝΑΤΟΣ ΤΟΥ ΓΡΗΓΟΡΗ ΛΑΜΠΡΑΚΗ  L’ACTION ET LA MORT DE  GRIGORIS LAMBRAKIS </vt:lpstr>
      <vt:lpstr>Σχετικές ταινίες Des films relevant de sa vie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Γρηγόρης Λαμπράκης</dc:title>
  <dc:creator>user07</dc:creator>
  <cp:lastModifiedBy>Stavros Arapoglou</cp:lastModifiedBy>
  <cp:revision>25</cp:revision>
  <dcterms:created xsi:type="dcterms:W3CDTF">2015-11-28T09:53:23Z</dcterms:created>
  <dcterms:modified xsi:type="dcterms:W3CDTF">2015-12-25T09:50:15Z</dcterms:modified>
</cp:coreProperties>
</file>