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F4F88-9460-41E6-959D-7FBDEF72381F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F2B30-4508-43F6-9713-BE83F3B07B6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772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F2B30-4508-43F6-9713-BE83F3B07B6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0068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Ορθογώνιο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Ορθογώνιο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Ευθεία γραμμή σύνδεσης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Ευθεία γραμμή σύνδεσης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Ορθογώνιο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Έλλειψη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Έλλειψη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Έλλειψη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Ορθογώνιο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Ευθεία γραμμή σύνδεσης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Ευθεία γραμμή σύνδεσης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Ορθογώνιο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Έλλειψη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Έλλειψη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Έλλειψη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Ευθεία γραμμή σύνδεσης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Θέση περιεχομένου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Ευθεία γραμμή σύνδεσης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Θέση ημερομηνίας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575F10-6378-4E29-9F42-5D9CC7BAB3A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2B2A53D-2081-44E9-AE65-0D1A73C04BA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672952"/>
          </a:xfrm>
        </p:spPr>
        <p:txBody>
          <a:bodyPr/>
          <a:lstStyle/>
          <a:p>
            <a:r>
              <a:rPr lang="el-GR" dirty="0"/>
              <a:t>Έντβαρντ Γκριγκ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Εργασία στη Μουσική</a:t>
            </a:r>
          </a:p>
          <a:p>
            <a:pPr algn="r"/>
            <a:r>
              <a:rPr lang="el-GR" dirty="0" smtClean="0"/>
              <a:t>Μάρα Καούρη,</a:t>
            </a:r>
          </a:p>
          <a:p>
            <a:pPr algn="r"/>
            <a:r>
              <a:rPr lang="el-GR" dirty="0" smtClean="0"/>
              <a:t> Μαρία Γεωργιοπούλου &amp;</a:t>
            </a:r>
          </a:p>
          <a:p>
            <a:pPr algn="r"/>
            <a:r>
              <a:rPr lang="el-GR" dirty="0" smtClean="0"/>
              <a:t>Νεφέλη Γιαννακοπούλου 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987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el-GR" dirty="0"/>
              <a:t>Έντβαρντ Γκριγκ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683568" y="1700808"/>
            <a:ext cx="7241232" cy="4752528"/>
          </a:xfrm>
        </p:spPr>
        <p:txBody>
          <a:bodyPr>
            <a:noAutofit/>
          </a:bodyPr>
          <a:lstStyle/>
          <a:p>
            <a:pPr algn="just"/>
            <a:r>
              <a:rPr lang="el-GR" sz="1600" dirty="0"/>
              <a:t>Ο Έντβαρντ Χάγκερουπ </a:t>
            </a:r>
            <a:r>
              <a:rPr lang="el-GR" sz="1600" dirty="0" smtClean="0"/>
              <a:t>Γκριγκ, ήταν </a:t>
            </a:r>
            <a:r>
              <a:rPr lang="el-GR" sz="1600" dirty="0"/>
              <a:t>Νορβηγός συνθέτης και πιανίστας. </a:t>
            </a:r>
            <a:endParaRPr lang="el-GR" sz="1600" dirty="0" smtClean="0"/>
          </a:p>
          <a:p>
            <a:pPr algn="just"/>
            <a:r>
              <a:rPr lang="el-GR" sz="1600" dirty="0" smtClean="0"/>
              <a:t>Θεωρείται </a:t>
            </a:r>
            <a:r>
              <a:rPr lang="el-GR" sz="1600" dirty="0"/>
              <a:t>ευρέως ένας από τους κορυφαίους συνθέτες της ρομαντικής περιόδου και η μουσική του είναι μέρος του τυπικού κλασικού ρεπερτορίου παγκοσμίως. </a:t>
            </a:r>
            <a:endParaRPr lang="el-GR" sz="1600" dirty="0" smtClean="0"/>
          </a:p>
          <a:p>
            <a:pPr algn="just"/>
            <a:r>
              <a:rPr lang="el-GR" sz="1600" dirty="0" smtClean="0"/>
              <a:t>Η </a:t>
            </a:r>
            <a:r>
              <a:rPr lang="el-GR" sz="1600" dirty="0"/>
              <a:t>χρήση και η εξέλιξη της νορβηγικής παραδοσιακής μουσικής που έκανε στις δικές του συνθέσεις διέδωσε διεθνώς τη μουσική της Νορβηγίας, καθώς επίσης συνέβαλε στην ανάπτυξη μιας εθνικής ταυτότητας, όπως έκανε ο Γιαν Σιμπέλιους στη Φινλανδία και ο Μπέντριχ Σμέτανα στη Βοημία</a:t>
            </a:r>
            <a:r>
              <a:rPr lang="el-GR" sz="1600" dirty="0" smtClean="0"/>
              <a:t>.</a:t>
            </a:r>
            <a:endParaRPr lang="el-GR" sz="1600" dirty="0"/>
          </a:p>
          <a:p>
            <a:pPr algn="just"/>
            <a:r>
              <a:rPr lang="el-GR" sz="1600" dirty="0"/>
              <a:t>Ο Γκριγκ είναι το πιο διάσημο άτομο από το Μπέργκεν, με πολλά αγάλματά του και πολλά πολιτιστικά ιδρύματα να φέρουν το όνομά του: το μεγαλύτερο κτίριο συναυλιών της πόλης (Αίθουσα Συναυλιών Γκριγκ), η ανώτερη μουσική σχολή της (Ακαδημία Γκριγκ) και η επαγγελματική της χορωδία (Χορωδία Έντβαρντ Γκριγκ</a:t>
            </a:r>
            <a:r>
              <a:rPr lang="el-GR" sz="1600" dirty="0" smtClean="0"/>
              <a:t>).</a:t>
            </a:r>
          </a:p>
          <a:p>
            <a:pPr algn="just"/>
            <a:r>
              <a:rPr lang="el-GR" sz="1600" dirty="0" smtClean="0"/>
              <a:t> </a:t>
            </a:r>
            <a:r>
              <a:rPr lang="el-GR" sz="1600" dirty="0"/>
              <a:t>Το Μουσείο Έντβαρντ Γκριγκ στην πρώην κατοικία του στο Τρολντχάουγκεν είναι αφιερωμένο στο έργο </a:t>
            </a:r>
            <a:r>
              <a:rPr lang="el-GR" sz="1600" dirty="0" smtClean="0"/>
              <a:t>του.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49269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Eilif_Peterssen-Edvard_Grieg_189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12127"/>
            <a:ext cx="2880320" cy="281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330px-(Edvard_Grieg_portrait)_(347067335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8880"/>
            <a:ext cx="3143250" cy="352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33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467600" cy="316835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l-GR" sz="2900" dirty="0" smtClean="0"/>
              <a:t>ΕΥΧΑΡΙΣΤΩ ΓΙΑ ΤΗΝ ΠΡΟΣΟΧΗ ΣΑΣ</a:t>
            </a:r>
          </a:p>
          <a:p>
            <a:pPr algn="ctr"/>
            <a:endParaRPr lang="el-GR" dirty="0"/>
          </a:p>
          <a:p>
            <a:pPr algn="ctr"/>
            <a:endParaRPr lang="el-GR" dirty="0" smtClean="0"/>
          </a:p>
          <a:p>
            <a:pPr algn="ctr"/>
            <a:endParaRPr lang="el-GR" dirty="0"/>
          </a:p>
          <a:p>
            <a:pPr marL="0" indent="0" algn="r">
              <a:buNone/>
            </a:pPr>
            <a:endParaRPr lang="el-GR" dirty="0"/>
          </a:p>
          <a:p>
            <a:pPr marL="0" indent="0" algn="r">
              <a:buNone/>
            </a:pPr>
            <a:endParaRPr lang="el-GR" sz="1400" dirty="0" smtClean="0"/>
          </a:p>
          <a:p>
            <a:pPr marL="0" indent="0" algn="r">
              <a:buNone/>
            </a:pPr>
            <a:endParaRPr lang="el-GR" sz="1400" dirty="0"/>
          </a:p>
          <a:p>
            <a:pPr marL="0" indent="0" algn="r">
              <a:buNone/>
            </a:pPr>
            <a:endParaRPr lang="el-GR" sz="1400" dirty="0" smtClean="0"/>
          </a:p>
          <a:p>
            <a:pPr marL="0" indent="0" algn="r">
              <a:buNone/>
            </a:pPr>
            <a:endParaRPr lang="el-GR" sz="2000" dirty="0"/>
          </a:p>
          <a:p>
            <a:pPr marL="0" indent="0" algn="r">
              <a:buNone/>
            </a:pPr>
            <a:r>
              <a:rPr lang="el-GR" sz="2000" dirty="0" smtClean="0"/>
              <a:t>Μάρα </a:t>
            </a:r>
            <a:r>
              <a:rPr lang="el-GR" sz="2000" dirty="0"/>
              <a:t>Καούρη</a:t>
            </a:r>
            <a:r>
              <a:rPr lang="el-GR" sz="2000" dirty="0" smtClean="0"/>
              <a:t>,</a:t>
            </a:r>
          </a:p>
          <a:p>
            <a:pPr marL="0" indent="0" algn="r">
              <a:buNone/>
            </a:pPr>
            <a:r>
              <a:rPr lang="el-GR" sz="2000" dirty="0" smtClean="0"/>
              <a:t> </a:t>
            </a:r>
            <a:r>
              <a:rPr lang="el-GR" sz="2000" dirty="0"/>
              <a:t>Μαρία Γεωργιοπούλου </a:t>
            </a:r>
            <a:r>
              <a:rPr lang="el-GR" sz="2000" dirty="0" smtClean="0"/>
              <a:t>&amp;</a:t>
            </a:r>
          </a:p>
          <a:p>
            <a:pPr marL="0" indent="0" algn="r">
              <a:buNone/>
            </a:pPr>
            <a:r>
              <a:rPr lang="el-GR" sz="2000" dirty="0" smtClean="0"/>
              <a:t>Νεφέλη </a:t>
            </a:r>
            <a:r>
              <a:rPr lang="el-GR" sz="2000" dirty="0"/>
              <a:t>Γιαννακοπούλου </a:t>
            </a:r>
          </a:p>
          <a:p>
            <a:pPr algn="r"/>
            <a:endParaRPr lang="el-GR" sz="2000" dirty="0"/>
          </a:p>
          <a:p>
            <a:pPr algn="r"/>
            <a:endParaRPr lang="el-GR" sz="2000" dirty="0"/>
          </a:p>
          <a:p>
            <a:pPr algn="r"/>
            <a:endParaRPr lang="el-GR" sz="1400" dirty="0"/>
          </a:p>
          <a:p>
            <a:pPr algn="r"/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683458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181</Words>
  <Application>Microsoft Office PowerPoint</Application>
  <PresentationFormat>Προβολή στην οθόνη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Προεξοχή</vt:lpstr>
      <vt:lpstr>Έντβαρντ Γκριγκ</vt:lpstr>
      <vt:lpstr>Έντβαρντ Γκριγκ</vt:lpstr>
      <vt:lpstr>Παρουσίαση του PowerPoint</vt:lpstr>
      <vt:lpstr>Παρουσίαση του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6</cp:revision>
  <dcterms:created xsi:type="dcterms:W3CDTF">2023-05-04T10:55:37Z</dcterms:created>
  <dcterms:modified xsi:type="dcterms:W3CDTF">2023-05-04T12:08:06Z</dcterms:modified>
</cp:coreProperties>
</file>