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Οι Ολυμπιακοι αγωνεσ στην </a:t>
            </a:r>
            <a:r>
              <a:rPr lang="el-GR" dirty="0" err="1" smtClean="0">
                <a:solidFill>
                  <a:srgbClr val="FFFF00"/>
                </a:solidFill>
              </a:rPr>
              <a:t>αρχαιοτητα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Les </a:t>
            </a:r>
            <a:r>
              <a:rPr lang="en-US" dirty="0" err="1" smtClean="0">
                <a:solidFill>
                  <a:srgbClr val="FFFF00"/>
                </a:solidFill>
              </a:rPr>
              <a:t>Jeux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Olympiques</a:t>
            </a:r>
            <a:r>
              <a:rPr lang="en-US" dirty="0" smtClean="0">
                <a:solidFill>
                  <a:srgbClr val="FFFF00"/>
                </a:solidFill>
              </a:rPr>
              <a:t> de la </a:t>
            </a:r>
            <a:r>
              <a:rPr lang="en-US" dirty="0" err="1" smtClean="0">
                <a:solidFill>
                  <a:srgbClr val="FFFF00"/>
                </a:solidFill>
              </a:rPr>
              <a:t>Grece</a:t>
            </a:r>
            <a:r>
              <a:rPr lang="en-US" dirty="0" smtClean="0">
                <a:solidFill>
                  <a:srgbClr val="FFFF00"/>
                </a:solidFill>
              </a:rPr>
              <a:t> antique</a:t>
            </a:r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337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5085">
        <p14:vortex dir="r"/>
      </p:transition>
    </mc:Choice>
    <mc:Fallback>
      <p:transition spd="slow" advTm="50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270" y="1837038"/>
            <a:ext cx="695740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Ο Μαραθώνιος δεν υπήρχε σαν αγώνισμα στην αρχαιότητα. Δημιουργήθηκε από την πορε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α του </a:t>
            </a:r>
            <a:r>
              <a:rPr lang="el-GR" sz="28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Φειδιππίδη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που μετά τη Μάχη του Μαραθώνα (490π.Χ.), διένυσε την απόσταση μεταξύ του Μαραθώνα και της Αθήνας (42.195 μέτρα) για να αναγγείλει τη μεγάλη νίκη.</a:t>
            </a: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Le Marathon n’existait pas  comme épreuve pendant l’antiquité. Il a été créé sur l’anecdote de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Phidippidès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qui après la Bataille de Marathon aurait couru de Marathon à Athènes(42.195m) pour annoncer aux Athéniens la grande victoire.</a:t>
            </a:r>
            <a:endParaRPr lang="el-GR" dirty="0"/>
          </a:p>
        </p:txBody>
      </p:sp>
      <p:pic>
        <p:nvPicPr>
          <p:cNvPr id="1026" name="Picture 2" descr="http://www.doliho.gr/images/%CE%9F%20%CE%A6%CE%B5%CE%B9%CE%B4%CE%B9%CF%80%CF%80%CE%AF%CE%B4%CE%B7%CF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86" y="1832035"/>
            <a:ext cx="2902363" cy="3108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8675" y="532263"/>
            <a:ext cx="10258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Ιστορία του Μαραθωνίου</a:t>
            </a:r>
            <a:endParaRPr lang="en-US" sz="4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4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’histoire du Marathon</a:t>
            </a:r>
            <a:endParaRPr lang="el-GR" sz="4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2282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7353">
        <p14:vortex dir="r"/>
      </p:transition>
    </mc:Choice>
    <mc:Fallback>
      <p:transition spd="slow" advTm="73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991" y="2096727"/>
            <a:ext cx="76973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Στους πρώτους σύγχρονους Ολυμπιακούς αγώνες (1896) ο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πρώτος, που τερμάτισε στον πρώτο Μαραθώνιο, που διεξήχθη ήταν ο </a:t>
            </a:r>
            <a:r>
              <a:rPr lang="el-GR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Σπύρος Λούης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dirty="0" err="1" smtClean="0">
                <a:latin typeface="Calibri" panose="020F0502020204030204" pitchFamily="34" charset="0"/>
              </a:rPr>
              <a:t>Spyros</a:t>
            </a:r>
            <a:r>
              <a:rPr lang="fr-FR" sz="2800" dirty="0" smtClean="0">
                <a:latin typeface="Calibri" panose="020F0502020204030204" pitchFamily="34" charset="0"/>
              </a:rPr>
              <a:t> Louis était le premier à terminer le premier marathon en 1896, aux premiers </a:t>
            </a:r>
            <a:r>
              <a:rPr lang="en-US" sz="2800" dirty="0" smtClean="0">
                <a:latin typeface="Calibri" panose="020F0502020204030204" pitchFamily="34" charset="0"/>
              </a:rPr>
              <a:t>J</a:t>
            </a:r>
            <a:r>
              <a:rPr lang="fr-FR" sz="2800" dirty="0" smtClean="0">
                <a:latin typeface="Calibri" panose="020F0502020204030204" pitchFamily="34" charset="0"/>
              </a:rPr>
              <a:t>eux Olympiques modernes.</a:t>
            </a:r>
            <a:endParaRPr lang="el-GR" sz="2800" dirty="0"/>
          </a:p>
        </p:txBody>
      </p:sp>
      <p:pic>
        <p:nvPicPr>
          <p:cNvPr id="3" name="Picture 2" descr="http://content-mcdn.ethnos.gr/filesystem/images/20120309/low/assets_LARGE_t_420_54039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612" y="1760560"/>
            <a:ext cx="2206665" cy="3067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1570" y="259307"/>
            <a:ext cx="1005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πρώτος Ολυμπιονίκης μαραθωνίου</a:t>
            </a:r>
            <a:r>
              <a:rPr lang="fr-FR" sz="4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fr-FR" sz="4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premier vainqueur olympique du marathon</a:t>
            </a:r>
            <a:endParaRPr lang="el-GR" sz="4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792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2123">
        <p14:vortex dir="r"/>
      </p:transition>
    </mc:Choice>
    <mc:Fallback>
      <p:transition spd="slow" advTm="21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7351" y="1555846"/>
            <a:ext cx="1047582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Οι Ολυμπιακοί Αγώνες ήταν μία σειρά από αγώνες, που γίνονταν μεταξύ αθλητών από διάφορες πόλεις-κράτη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Les Jeux Olympiques étaient un concours sportif qui se déroulait entre les athlètes de diverses cités-États grecques.</a:t>
            </a:r>
            <a:endParaRPr lang="el-G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Οι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Ολυμπιακοί Αγώνες ήταν η πιο σημαντική διοργάνωση της Αρχαίας Ελλάδας και διεξάγονταν στην Αρχαία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Ολυμπία.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 Jeux Olympiques étaient la plus importante manifestation de la Grèce Antique et se déroulaient à la ville d’Olympie ancienne. </a:t>
            </a:r>
            <a:endParaRPr lang="el-G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Όταν διεξάγονταν οι Αγώνες, οι πόλεμοι σταματούσαν. Αυτό λεγόταν </a:t>
            </a:r>
            <a:r>
              <a:rPr lang="el-GR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ολυμπιακή εκεχειρία.</a:t>
            </a:r>
            <a:r>
              <a:rPr lang="fr-FR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Durant les </a:t>
            </a:r>
            <a:r>
              <a:rPr lang="fr-F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Agônes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 (fêtes sportives grecques) les guerres s’arrêtaient. Ceci s’appelait la trêve sacrée</a:t>
            </a: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8172" y="356639"/>
            <a:ext cx="8952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σημασία των Ολυμπιακών Αγώνων</a:t>
            </a:r>
            <a:endParaRPr lang="fr-FR" sz="40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L’importance des Jeux Olympiques</a:t>
            </a:r>
            <a:endParaRPr lang="el-GR" sz="4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193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12972">
        <p14:vortex dir="r"/>
      </p:transition>
    </mc:Choice>
    <mc:Fallback>
      <p:transition spd="slow" advTm="129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696" y="504967"/>
            <a:ext cx="10126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 αγωνίσματα</a:t>
            </a:r>
            <a:endParaRPr lang="fr-FR" sz="4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4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épreuves</a:t>
            </a:r>
            <a:endParaRPr lang="el-GR" sz="4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105" y="1688123"/>
            <a:ext cx="40962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Αγώνες δρόμου</a:t>
            </a:r>
            <a:endParaRPr lang="fr-F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/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Les courses à pied</a:t>
            </a:r>
            <a:endParaRPr lang="el-G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 Πάλη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 lutte</a:t>
            </a:r>
            <a:endParaRPr lang="el-G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 Πυγμαχία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Le pugilat</a:t>
            </a:r>
            <a:endParaRPr lang="el-G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 startAt="4"/>
            </a:pP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Παγκράτιο</a:t>
            </a:r>
            <a:endParaRPr lang="fr-F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/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Le Pancrace</a:t>
            </a:r>
            <a:endParaRPr lang="el-G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 startAt="5"/>
            </a:pP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Πένταθλο</a:t>
            </a:r>
            <a:endParaRPr lang="fr-F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/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Le  pentathlon</a:t>
            </a:r>
            <a:endParaRPr lang="el-G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 startAt="6"/>
            </a:pP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Αρματοδρομία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-514350"/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Les  courses de chars</a:t>
            </a:r>
            <a:endParaRPr lang="el-GR" sz="3200" dirty="0"/>
          </a:p>
        </p:txBody>
      </p:sp>
      <p:pic>
        <p:nvPicPr>
          <p:cNvPr id="1028" name="Picture 4" descr="http://www.nooz.gr/Uploads/entertainment2712/LIFESTYLE2/lifestyle36/lifestyle37/arxaia_olympia308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075310"/>
            <a:ext cx="3466856" cy="1771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axydromos.gr/data/news/13447807011741705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07" y="1497616"/>
            <a:ext cx="3590322" cy="2030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1.bp.blogspot.com/-0gtbpBRGrhs/Ujq41NQXfmI/AAAAAAAAJlc/fCNST8hXWkI/s400/olympi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947" y="4198315"/>
            <a:ext cx="3237982" cy="20075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0325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4491">
        <p14:vortex dir="r"/>
      </p:transition>
    </mc:Choice>
    <mc:Fallback>
      <p:transition spd="slow" advTm="44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8794" y="378942"/>
            <a:ext cx="10212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 βραβεία για τους Ολυμπιονίκες</a:t>
            </a:r>
            <a:endParaRPr lang="en-US" sz="32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récompenses pour les vainqueurs( les olympioniques)</a:t>
            </a:r>
            <a:endParaRPr lang="el-GR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459" y="1557891"/>
            <a:ext cx="72676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Οι Ολυμπιονίκες των Αρχαίων Ολυμπιακών Αγώνων έπαιρναν έπαθλο ένα στεφάνι από αγριελιά, την οποία υποτίθεται ότι φύτεψε ο Ιδαίος Ηρακλής και από τα κλαδιά της στεφανώθηκε πρώτος ο αδερφός του. Από τότε έμεινε η συνήθεια να στεφανώνουν τους νικητές με στεφάνι από αγριελιά. Επίσης, όταν επέστρεφαν στην πόλη τους, οι συμπολίτες τους έριχναν μέρος από τα τείχη της πόλης, για να περάσει από εκεί ο νικητής.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 vainqueurs des Jeux Olympiques Antiques recevaient une couronne  d’olivier sauvage, qui est censé être planté  par Hercule </a:t>
            </a:r>
            <a:r>
              <a:rPr lang="fr-F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Idéen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que le premier à être couronné de ses rameaux était son frère. Depuis lors on a pris l’habitude de couronner les vainqueurs avec une couronne d’olivier sauvage. De plus, quand les vainqueurs rentraient à leur cité d’origine, leurs compatriotes ouvraient une brèche aux murailles de la ville pour permettre le passage triomphal du vainqueur. 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063" y="2021982"/>
            <a:ext cx="4051851" cy="3026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3020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15302">
        <p14:vortex dir="r"/>
      </p:transition>
    </mc:Choice>
    <mc:Fallback>
      <p:transition spd="slow" advTm="153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Δασμασκό</Template>
  <TotalTime>296</TotalTime>
  <Words>449</Words>
  <Application>Microsoft Office PowerPoint</Application>
  <PresentationFormat>Προσαρμογή</PresentationFormat>
  <Paragraphs>30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Damask</vt:lpstr>
      <vt:lpstr>Οι Ολυμπιακοι αγωνεσ στην αρχαιοτητα Les Jeux Olympiques de la Grece antique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Ολυμπιακοι αγωνεσ στην αρχαιοτητα</dc:title>
  <dc:creator>user03</dc:creator>
  <cp:lastModifiedBy>Stavros Arapoglou</cp:lastModifiedBy>
  <cp:revision>37</cp:revision>
  <dcterms:created xsi:type="dcterms:W3CDTF">2015-10-31T09:39:48Z</dcterms:created>
  <dcterms:modified xsi:type="dcterms:W3CDTF">2015-12-25T09:35:34Z</dcterms:modified>
</cp:coreProperties>
</file>